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8171C5-37BA-4232-9B83-C3E0716410B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F3D7A8AD-DDE9-4261-A129-3FEB3BEB5C46}">
      <dgm:prSet phldrT="[Текст]" custT="1"/>
      <dgm:spPr/>
      <dgm:t>
        <a:bodyPr/>
        <a:lstStyle/>
        <a:p>
          <a:r>
            <a:rPr lang="kk-KZ" sz="28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Векторлық</a:t>
          </a:r>
          <a:endParaRPr lang="ru-RU" sz="2800" b="1" i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1E9AE7-D1FC-4F78-951C-0B286DEA9C7D}" type="parTrans" cxnId="{F3EADBE9-CFBC-47F3-B393-367F2AD45EDE}">
      <dgm:prSet/>
      <dgm:spPr/>
      <dgm:t>
        <a:bodyPr/>
        <a:lstStyle/>
        <a:p>
          <a:endParaRPr lang="ru-RU"/>
        </a:p>
      </dgm:t>
    </dgm:pt>
    <dgm:pt modelId="{05D903CA-AD10-4751-BCA4-FB6CA00A8781}" type="sibTrans" cxnId="{F3EADBE9-CFBC-47F3-B393-367F2AD45EDE}">
      <dgm:prSet/>
      <dgm:spPr/>
      <dgm:t>
        <a:bodyPr/>
        <a:lstStyle/>
        <a:p>
          <a:endParaRPr lang="ru-RU"/>
        </a:p>
      </dgm:t>
    </dgm:pt>
    <dgm:pt modelId="{342B1662-4147-4722-A5D4-C873DCE4DD51}">
      <dgm:prSet phldrT="[Текст]" custT="1"/>
      <dgm:spPr/>
      <dgm:t>
        <a:bodyPr/>
        <a:lstStyle/>
        <a:p>
          <a:r>
            <a:rPr lang="kk-KZ" sz="28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Фракталдық</a:t>
          </a:r>
          <a:endParaRPr lang="ru-RU" sz="2800" b="1" i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3529FB-C8CC-4F7D-AEEC-BD5EDA624807}" type="parTrans" cxnId="{1D27987E-EB03-4E70-AB21-35841C8DE8FC}">
      <dgm:prSet/>
      <dgm:spPr/>
      <dgm:t>
        <a:bodyPr/>
        <a:lstStyle/>
        <a:p>
          <a:endParaRPr lang="ru-RU"/>
        </a:p>
      </dgm:t>
    </dgm:pt>
    <dgm:pt modelId="{994497F5-3897-486A-8F63-CCD6A0945853}" type="sibTrans" cxnId="{1D27987E-EB03-4E70-AB21-35841C8DE8FC}">
      <dgm:prSet/>
      <dgm:spPr/>
      <dgm:t>
        <a:bodyPr/>
        <a:lstStyle/>
        <a:p>
          <a:endParaRPr lang="ru-RU"/>
        </a:p>
      </dgm:t>
    </dgm:pt>
    <dgm:pt modelId="{CC19C148-D95D-4C13-AE7B-C943F7821945}">
      <dgm:prSet phldrT="[Текст]" custT="1"/>
      <dgm:spPr/>
      <dgm:t>
        <a:bodyPr/>
        <a:lstStyle/>
        <a:p>
          <a:r>
            <a:rPr lang="kk-KZ" sz="28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Растрлық</a:t>
          </a:r>
          <a:endParaRPr lang="ru-RU" sz="2800" b="1" i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951D3A-54C2-4D8E-BF09-988ED3CCDC40}" type="parTrans" cxnId="{3EEFFB8E-F627-4566-8B0A-AFF200B3113B}">
      <dgm:prSet/>
      <dgm:spPr/>
      <dgm:t>
        <a:bodyPr/>
        <a:lstStyle/>
        <a:p>
          <a:endParaRPr lang="ru-RU"/>
        </a:p>
      </dgm:t>
    </dgm:pt>
    <dgm:pt modelId="{DF67D0DC-30A7-449A-AFE4-0B31F7107D55}" type="sibTrans" cxnId="{3EEFFB8E-F627-4566-8B0A-AFF200B3113B}">
      <dgm:prSet/>
      <dgm:spPr/>
      <dgm:t>
        <a:bodyPr/>
        <a:lstStyle/>
        <a:p>
          <a:endParaRPr lang="ru-RU"/>
        </a:p>
      </dgm:t>
    </dgm:pt>
    <dgm:pt modelId="{F76EB1D0-43CA-421F-884C-735EA62C1401}" type="pres">
      <dgm:prSet presAssocID="{CA8171C5-37BA-4232-9B83-C3E0716410B8}" presName="compositeShape" presStyleCnt="0">
        <dgm:presLayoutVars>
          <dgm:chMax val="7"/>
          <dgm:dir/>
          <dgm:resizeHandles val="exact"/>
        </dgm:presLayoutVars>
      </dgm:prSet>
      <dgm:spPr/>
    </dgm:pt>
    <dgm:pt modelId="{AA77AD02-C267-4EB9-B106-4847DFB7874C}" type="pres">
      <dgm:prSet presAssocID="{F3D7A8AD-DDE9-4261-A129-3FEB3BEB5C46}" presName="circ1" presStyleLbl="vennNode1" presStyleIdx="0" presStyleCnt="3" custScaleX="144199" custLinFactNeighborX="-202" custLinFactNeighborY="-4389"/>
      <dgm:spPr/>
    </dgm:pt>
    <dgm:pt modelId="{BA457780-9D5B-47AB-BD20-3EE4C0918A92}" type="pres">
      <dgm:prSet presAssocID="{F3D7A8AD-DDE9-4261-A129-3FEB3BEB5C4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2DA8595-AF0E-4756-8C4C-829A55C14062}" type="pres">
      <dgm:prSet presAssocID="{342B1662-4147-4722-A5D4-C873DCE4DD51}" presName="circ2" presStyleLbl="vennNode1" presStyleIdx="1" presStyleCnt="3" custScaleX="154586"/>
      <dgm:spPr/>
      <dgm:t>
        <a:bodyPr/>
        <a:lstStyle/>
        <a:p>
          <a:endParaRPr lang="ru-RU"/>
        </a:p>
      </dgm:t>
    </dgm:pt>
    <dgm:pt modelId="{C59D293F-6446-49C7-BCB8-F2F74FF14B7C}" type="pres">
      <dgm:prSet presAssocID="{342B1662-4147-4722-A5D4-C873DCE4DD5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2B1EE6-363B-4AB9-A997-5F8B8E4C40C9}" type="pres">
      <dgm:prSet presAssocID="{CC19C148-D95D-4C13-AE7B-C943F7821945}" presName="circ3" presStyleLbl="vennNode1" presStyleIdx="2" presStyleCnt="3" custScaleX="159847"/>
      <dgm:spPr/>
    </dgm:pt>
    <dgm:pt modelId="{1C6BF45F-551F-41E6-9F55-5B3DA5418649}" type="pres">
      <dgm:prSet presAssocID="{CC19C148-D95D-4C13-AE7B-C943F782194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4F68382-C9A0-4D06-BC38-82D361230B0A}" type="presOf" srcId="{CC19C148-D95D-4C13-AE7B-C943F7821945}" destId="{1C6BF45F-551F-41E6-9F55-5B3DA5418649}" srcOrd="1" destOrd="0" presId="urn:microsoft.com/office/officeart/2005/8/layout/venn1"/>
    <dgm:cxn modelId="{FCCD7E81-6E84-4470-BEC3-7461309A0C0F}" type="presOf" srcId="{342B1662-4147-4722-A5D4-C873DCE4DD51}" destId="{92DA8595-AF0E-4756-8C4C-829A55C14062}" srcOrd="0" destOrd="0" presId="urn:microsoft.com/office/officeart/2005/8/layout/venn1"/>
    <dgm:cxn modelId="{3EEFFB8E-F627-4566-8B0A-AFF200B3113B}" srcId="{CA8171C5-37BA-4232-9B83-C3E0716410B8}" destId="{CC19C148-D95D-4C13-AE7B-C943F7821945}" srcOrd="2" destOrd="0" parTransId="{AA951D3A-54C2-4D8E-BF09-988ED3CCDC40}" sibTransId="{DF67D0DC-30A7-449A-AFE4-0B31F7107D55}"/>
    <dgm:cxn modelId="{D5311881-7EEE-4DF3-B54B-B2081D46D94E}" type="presOf" srcId="{F3D7A8AD-DDE9-4261-A129-3FEB3BEB5C46}" destId="{BA457780-9D5B-47AB-BD20-3EE4C0918A92}" srcOrd="1" destOrd="0" presId="urn:microsoft.com/office/officeart/2005/8/layout/venn1"/>
    <dgm:cxn modelId="{C0C96C65-CDB2-4C28-B40F-C7745D6EBBDD}" type="presOf" srcId="{342B1662-4147-4722-A5D4-C873DCE4DD51}" destId="{C59D293F-6446-49C7-BCB8-F2F74FF14B7C}" srcOrd="1" destOrd="0" presId="urn:microsoft.com/office/officeart/2005/8/layout/venn1"/>
    <dgm:cxn modelId="{F3EADBE9-CFBC-47F3-B393-367F2AD45EDE}" srcId="{CA8171C5-37BA-4232-9B83-C3E0716410B8}" destId="{F3D7A8AD-DDE9-4261-A129-3FEB3BEB5C46}" srcOrd="0" destOrd="0" parTransId="{BD1E9AE7-D1FC-4F78-951C-0B286DEA9C7D}" sibTransId="{05D903CA-AD10-4751-BCA4-FB6CA00A8781}"/>
    <dgm:cxn modelId="{5C8CBBC2-F1D1-4919-8D27-C5D0E4D58DAC}" type="presOf" srcId="{CC19C148-D95D-4C13-AE7B-C943F7821945}" destId="{D92B1EE6-363B-4AB9-A997-5F8B8E4C40C9}" srcOrd="0" destOrd="0" presId="urn:microsoft.com/office/officeart/2005/8/layout/venn1"/>
    <dgm:cxn modelId="{6EF95656-E4B8-4297-BA14-42FFB58BE818}" type="presOf" srcId="{F3D7A8AD-DDE9-4261-A129-3FEB3BEB5C46}" destId="{AA77AD02-C267-4EB9-B106-4847DFB7874C}" srcOrd="0" destOrd="0" presId="urn:microsoft.com/office/officeart/2005/8/layout/venn1"/>
    <dgm:cxn modelId="{1FDE8A15-E29B-476A-9328-C2818BB5CF69}" type="presOf" srcId="{CA8171C5-37BA-4232-9B83-C3E0716410B8}" destId="{F76EB1D0-43CA-421F-884C-735EA62C1401}" srcOrd="0" destOrd="0" presId="urn:microsoft.com/office/officeart/2005/8/layout/venn1"/>
    <dgm:cxn modelId="{1D27987E-EB03-4E70-AB21-35841C8DE8FC}" srcId="{CA8171C5-37BA-4232-9B83-C3E0716410B8}" destId="{342B1662-4147-4722-A5D4-C873DCE4DD51}" srcOrd="1" destOrd="0" parTransId="{513529FB-C8CC-4F7D-AEEC-BD5EDA624807}" sibTransId="{994497F5-3897-486A-8F63-CCD6A0945853}"/>
    <dgm:cxn modelId="{F585F824-8C9D-40FE-886A-598862523E28}" type="presParOf" srcId="{F76EB1D0-43CA-421F-884C-735EA62C1401}" destId="{AA77AD02-C267-4EB9-B106-4847DFB7874C}" srcOrd="0" destOrd="0" presId="urn:microsoft.com/office/officeart/2005/8/layout/venn1"/>
    <dgm:cxn modelId="{2DDF675A-7E11-4007-B2C3-DCF3900FD35C}" type="presParOf" srcId="{F76EB1D0-43CA-421F-884C-735EA62C1401}" destId="{BA457780-9D5B-47AB-BD20-3EE4C0918A92}" srcOrd="1" destOrd="0" presId="urn:microsoft.com/office/officeart/2005/8/layout/venn1"/>
    <dgm:cxn modelId="{E51D638F-058D-4BB7-ACE6-70E301C5FE3F}" type="presParOf" srcId="{F76EB1D0-43CA-421F-884C-735EA62C1401}" destId="{92DA8595-AF0E-4756-8C4C-829A55C14062}" srcOrd="2" destOrd="0" presId="urn:microsoft.com/office/officeart/2005/8/layout/venn1"/>
    <dgm:cxn modelId="{0C862503-1625-47F1-A222-22881BE914FB}" type="presParOf" srcId="{F76EB1D0-43CA-421F-884C-735EA62C1401}" destId="{C59D293F-6446-49C7-BCB8-F2F74FF14B7C}" srcOrd="3" destOrd="0" presId="urn:microsoft.com/office/officeart/2005/8/layout/venn1"/>
    <dgm:cxn modelId="{B9443851-4B75-4501-AC61-67DE10ECEEF4}" type="presParOf" srcId="{F76EB1D0-43CA-421F-884C-735EA62C1401}" destId="{D92B1EE6-363B-4AB9-A997-5F8B8E4C40C9}" srcOrd="4" destOrd="0" presId="urn:microsoft.com/office/officeart/2005/8/layout/venn1"/>
    <dgm:cxn modelId="{99C13F5C-A8D3-4802-8195-F1FC9A8B28BE}" type="presParOf" srcId="{F76EB1D0-43CA-421F-884C-735EA62C1401}" destId="{1C6BF45F-551F-41E6-9F55-5B3DA541864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7AD02-C267-4EB9-B106-4847DFB7874C}">
      <dsp:nvSpPr>
        <dsp:cNvPr id="0" name=""/>
        <dsp:cNvSpPr/>
      </dsp:nvSpPr>
      <dsp:spPr>
        <a:xfrm>
          <a:off x="1372367" y="10488"/>
          <a:ext cx="3403822" cy="23605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i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Векторлық</a:t>
          </a:r>
          <a:endParaRPr lang="ru-RU" sz="2800" b="1" i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26210" y="423576"/>
        <a:ext cx="2496136" cy="1062226"/>
      </dsp:txXfrm>
    </dsp:sp>
    <dsp:sp modelId="{92DA8595-AF0E-4756-8C4C-829A55C14062}">
      <dsp:nvSpPr>
        <dsp:cNvPr id="0" name=""/>
        <dsp:cNvSpPr/>
      </dsp:nvSpPr>
      <dsp:spPr>
        <a:xfrm>
          <a:off x="2106290" y="1589405"/>
          <a:ext cx="3649007" cy="23605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i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Фракталдық</a:t>
          </a:r>
          <a:endParaRPr lang="ru-RU" sz="2800" b="1" i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22279" y="2199202"/>
        <a:ext cx="2189404" cy="1298276"/>
      </dsp:txXfrm>
    </dsp:sp>
    <dsp:sp modelId="{D92B1EE6-363B-4AB9-A997-5F8B8E4C40C9}">
      <dsp:nvSpPr>
        <dsp:cNvPr id="0" name=""/>
        <dsp:cNvSpPr/>
      </dsp:nvSpPr>
      <dsp:spPr>
        <a:xfrm>
          <a:off x="340701" y="1589405"/>
          <a:ext cx="3773193" cy="23605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i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Растрлық</a:t>
          </a:r>
          <a:endParaRPr lang="ru-RU" sz="2800" b="1" i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6010" y="2199202"/>
        <a:ext cx="2263916" cy="1298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F84BCAF-4A3C-4FDE-8931-3A2F8ED22F1D}" type="datetimeFigureOut">
              <a:rPr lang="ru-RU" smtClean="0"/>
              <a:t>10.02.2016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5649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268760"/>
            <a:ext cx="77480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0" b="1" i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«Геологиядағы </a:t>
            </a:r>
            <a:r>
              <a:rPr lang="kk-KZ" sz="6000" b="1" i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геоақпараттық </a:t>
            </a:r>
            <a:r>
              <a:rPr lang="kk-KZ" sz="6000" b="1" i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технологиялар»</a:t>
            </a:r>
            <a:endParaRPr lang="ru-RU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-29522"/>
            <a:ext cx="6512511" cy="1143000"/>
          </a:xfrm>
        </p:spPr>
        <p:txBody>
          <a:bodyPr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КІРІСПЕ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025352"/>
            <a:ext cx="8964488" cy="5832648"/>
          </a:xfrm>
        </p:spPr>
        <p:txBody>
          <a:bodyPr>
            <a:normAutofit/>
          </a:bodyPr>
          <a:lstStyle/>
          <a:p>
            <a:pPr algn="just"/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ХХ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Mapping Information Systems Corporation (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АҚШ) </a:t>
            </a:r>
            <a:r>
              <a:rPr 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MapInfo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жасап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тараған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аса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қолданатын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селелерді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редакциялау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Картаны 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шекейлеу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баспаға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карталарды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сараптау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Геокодтау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/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жүйелердің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MapInfo,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ұйымдастырылған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картографиялық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семантикалық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істейтін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концепциясымен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көзге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түседі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/>
            <a:r>
              <a:rPr lang="ru-RU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сараптау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н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тижелі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кіретін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MapBasic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рбір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қолданушыға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құруына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74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ctr"/>
            <a:r>
              <a:rPr lang="en-US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b="1" i="1" u="sng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құндылығы</a:t>
            </a:r>
            <a:r>
              <a:rPr lang="ru-RU" b="1" i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AutoNum type="arabicPeriod"/>
            </a:pPr>
            <a:r>
              <a:rPr lang="ru-RU" sz="17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жеңілдігі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интерфейс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ұсынған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қорымен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сүйемелдейтін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AutoNum type="arabicPeriod"/>
            </a:pPr>
            <a:endParaRPr lang="ru-RU" sz="17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AutoNum type="arabicPeriod"/>
            </a:pP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қанша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Карта, Список (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График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AutoNum type="arabicPeriod"/>
            </a:pPr>
            <a:endParaRPr lang="ru-RU" sz="17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AutoNum type="arabicPeriod"/>
            </a:pPr>
            <a:r>
              <a:rPr lang="ru-RU" sz="17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көрсетудің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мүмкіншілік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терезелерде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мазмұндары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өзгеріске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ұшыраса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терезеге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таралады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AutoNum type="arabicPeriod"/>
            </a:pPr>
            <a:endParaRPr lang="ru-RU" sz="17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AutoNum type="arabicPeriod"/>
            </a:pP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Растрмен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оны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маңыздысы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нүктенің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енгізсе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болғаны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AutoNum type="arabicPeriod"/>
            </a:pPr>
            <a:endParaRPr lang="ru-RU" sz="17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AutoNum type="arabicPeriod"/>
            </a:pP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Тұтынушының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кестедегі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түрліше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бейнелеуге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мүмкіншілігі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масштабталған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символдар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диаграммалар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боялған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аймақтық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б.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құрғақ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цифр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карта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картадағы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тереңірек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түсінуге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мүмкіншілік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AutoNum type="arabicPeriod"/>
            </a:pPr>
            <a:r>
              <a:rPr lang="ru-RU" sz="17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сараптау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буферлік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зона,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түрліше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редакторы,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құралдармен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жабдықталған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Картадағы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параметріне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бояп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өңдеп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/>
            <a:endParaRPr lang="ru-RU" sz="17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62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669360"/>
          </a:xfrm>
        </p:spPr>
        <p:txBody>
          <a:bodyPr>
            <a:noAutofit/>
          </a:bodyPr>
          <a:lstStyle/>
          <a:p>
            <a:pPr algn="just"/>
            <a:r>
              <a:rPr lang="ru-RU" sz="1700" dirty="0" smtClean="0"/>
              <a:t>7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топтастыру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процедуралар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оперативті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сараптай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болжай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7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түгел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кестелерін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диаграммаларымен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шығаруда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драйверлер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пайдаланады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7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мүмкіншілігі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 PC (Windows 95/NT), Macintosh, Sun O/S, HP UNIX 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т. б.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Платформаларда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7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MapInfo-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ГАЖ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MapBasic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интерфейс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процестердің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жүйеге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кіріспе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алмастыруды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демеу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SQL –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механизмдері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б.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мүмкіншілігі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endParaRPr lang="ru-RU" sz="17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7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Біріктірілген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OLE. MapInfo-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OLE-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бағдарламаларының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құжаттарында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картографиялық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беруге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OLE-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контейнеріне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қойылған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біріктірілген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OLE-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алатын-бағдарлама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OLE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хаттамасын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қолдайтын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тышқанның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OLE-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Word, Microsoft Excel, Corel Draw 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басқаларымен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картамен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Контейнер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модификациялау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панельдер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легендаларды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өшіру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кестелерді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жабу,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сипаттамаға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1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72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424936" cy="619268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3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MAPINFO</a:t>
            </a:r>
            <a:r>
              <a:rPr lang="ru-RU" sz="3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ДАҒЫ НЕГІЗГІ ТҮСІНІКТЕР </a:t>
            </a:r>
            <a:endParaRPr lang="ru-RU" sz="3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ГАЖ-да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сипаттамада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үлгісін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құрған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жоғарыдағы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сипаттаманың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екеуі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пайдаланылады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анықтайтын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сипаттайтын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атрибуты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түрімен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полилиния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Полигондар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ареалдар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текті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ареалдық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кестесін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көрсетудің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Карта.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карта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тұруы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терезесінде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Косметикалық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қабаттарды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мүмкіншілігі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бар.</a:t>
            </a:r>
          </a:p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MapInfo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(Таблица).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кестеге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қорымен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байланысқан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кестесінің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рбір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жекеленген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сақтайды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бағанасы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(атрибут) м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ліметін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көрсетіп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кеңістік-уақыт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көрсетудің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жаңаша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MapInfo-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Список (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термин </a:t>
            </a:r>
            <a:r>
              <a:rPr lang="ru-RU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289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332656"/>
            <a:ext cx="8784976" cy="6336704"/>
          </a:xfrm>
        </p:spPr>
        <p:txBody>
          <a:bodyPr>
            <a:normAutofit/>
          </a:bodyPr>
          <a:lstStyle/>
          <a:p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тұрғызуға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мүмкіншілік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(Рабочий набор)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Жинағында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аттары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Демек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Жинағында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сақтап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кез-келген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шақырып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алуына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мүмкіншілігі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Графика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картада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пайдаланатын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шығаруға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дайындалған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(Отчет)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терезеден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карта, легенда графика,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орналасады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Проекция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бетіндегі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рбір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нүктені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картаға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проекциялаудың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Проекцияның</a:t>
            </a:r>
            <a:r>
              <a:rPr 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таңдаған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түріне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таңдаған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көрсетілуі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мүмккін</a:t>
            </a:r>
            <a:r>
              <a:rPr 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934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9236" y="332656"/>
            <a:ext cx="828092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(грек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systema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бүтін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бөлшектерден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құралу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бірлесу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элементтердің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бір-бірімен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бүтіндік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бірлік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Қысқаша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əдістер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жұмылдырған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процедурасымен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Геоақпараттық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координаттанған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сараптау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математика-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геокеңістік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кейпін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28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460" y="476672"/>
            <a:ext cx="837911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013176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accent6"/>
                </a:solidFill>
              </a:rPr>
              <a:t>Геоақпараттық</a:t>
            </a:r>
            <a:r>
              <a:rPr lang="ru-RU" sz="2400" b="1" i="1" dirty="0">
                <a:solidFill>
                  <a:schemeClr val="accent6"/>
                </a:solidFill>
              </a:rPr>
              <a:t> </a:t>
            </a:r>
            <a:r>
              <a:rPr lang="ru-RU" sz="2400" b="1" i="1" dirty="0" err="1">
                <a:solidFill>
                  <a:schemeClr val="accent6"/>
                </a:solidFill>
              </a:rPr>
              <a:t>жүйенің</a:t>
            </a:r>
            <a:r>
              <a:rPr lang="ru-RU" sz="2400" b="1" i="1" dirty="0">
                <a:solidFill>
                  <a:schemeClr val="accent6"/>
                </a:solidFill>
              </a:rPr>
              <a:t> </a:t>
            </a:r>
            <a:r>
              <a:rPr lang="ru-RU" sz="2400" b="1" i="1" dirty="0" err="1" smtClean="0">
                <a:solidFill>
                  <a:schemeClr val="accent6"/>
                </a:solidFill>
              </a:rPr>
              <a:t>жалпы</a:t>
            </a:r>
            <a:r>
              <a:rPr lang="ru-RU" sz="2400" b="1" i="1" dirty="0" smtClean="0">
                <a:solidFill>
                  <a:schemeClr val="accent6"/>
                </a:solidFill>
              </a:rPr>
              <a:t> </a:t>
            </a:r>
            <a:r>
              <a:rPr lang="ru-RU" sz="2400" b="1" i="1" dirty="0" err="1" smtClean="0">
                <a:solidFill>
                  <a:schemeClr val="accent6"/>
                </a:solidFill>
              </a:rPr>
              <a:t>схемасы</a:t>
            </a:r>
            <a:endParaRPr lang="ru-RU" sz="2400" b="1" i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92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347" y="980728"/>
            <a:ext cx="8760738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80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291264" cy="5991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3200" b="1" i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 мәліметтерді ұйымдастыру тәсілі бойынша</a:t>
            </a:r>
            <a:r>
              <a:rPr lang="ru-RU" sz="3200" b="1" i="1" u="sng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i="1" u="sng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6020912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297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547" y="151981"/>
            <a:ext cx="813690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dirty="0"/>
          </a:p>
          <a:p>
            <a:endParaRPr lang="kk-KZ" dirty="0"/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бейнелер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 суреттердің нүктелер немесе пиксельдер түрінде берілуін айтады. Базалық элементі нүкте.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kk-KZ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Артықшылығы: </a:t>
            </a:r>
            <a:r>
              <a:rPr lang="kk-KZ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түзетуге , әдемілеуге, нүктелерді алып тастауға немесе қоюлатуға, әр нүкте түсін өзгертуге болады.</a:t>
            </a:r>
            <a:endParaRPr lang="ru-RU" sz="28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Кемшілігі: </a:t>
            </a:r>
            <a:r>
              <a:rPr lang="kk-KZ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суретті улкейтіп-кішірейткенде бастапқы сапасын жоғалтады.</a:t>
            </a:r>
          </a:p>
          <a:p>
            <a:pPr algn="just"/>
            <a:r>
              <a:rPr lang="kk-KZ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  редакторларға: 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Adobe </a:t>
            </a:r>
            <a:r>
              <a:rPr lang="en-US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Photoshop,Corel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Photo Paint, Paint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37593" y="116632"/>
            <a:ext cx="6668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Растрлық графика</a:t>
            </a:r>
            <a:endParaRPr lang="ru-RU" sz="54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180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34228" y="260648"/>
            <a:ext cx="72998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 ГРАФИКА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Users\Admin\Desktop\1 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4" y="1266529"/>
            <a:ext cx="4200780" cy="165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21342"/>
            <a:ext cx="4200780" cy="195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3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4" y="3773028"/>
            <a:ext cx="3865426" cy="224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4-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120" y="3717032"/>
            <a:ext cx="466611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57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496944" cy="5184576"/>
          </a:xfrm>
        </p:spPr>
        <p:txBody>
          <a:bodyPr/>
          <a:lstStyle/>
          <a:p>
            <a:pPr marL="182880" indent="0">
              <a:buNone/>
            </a:pPr>
            <a:r>
              <a:rPr lang="kk-KZ" sz="24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800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 графика </a:t>
            </a:r>
            <a:r>
              <a:rPr lang="kk-KZ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 сызық, доға, шеңбер, тікбұрыштар түріндегі геометриялық объектілер жинағынан құралатын суреттерді айтады.</a:t>
            </a:r>
            <a:br>
              <a:rPr lang="kk-KZ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800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Артықшылығы :</a:t>
            </a:r>
            <a:r>
              <a:rPr lang="kk-KZ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өзгерткенде сапасы жоғалмайды, шексіз өзгертуге болады.</a:t>
            </a:r>
            <a:br>
              <a:rPr lang="kk-KZ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800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Кемшілігі:</a:t>
            </a:r>
            <a:r>
              <a:rPr lang="kk-KZ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суретті нүктелермен кескіндегендей фотосуреттей  дәл бере алмайды.</a:t>
            </a:r>
            <a:br>
              <a:rPr lang="kk-KZ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800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 редакторларға :</a:t>
            </a:r>
            <a:r>
              <a:rPr lang="en-US" sz="2800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WORD,  Corel DRAW </a:t>
            </a:r>
            <a:r>
              <a:rPr lang="ru-RU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38247" y="260648"/>
            <a:ext cx="66656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 графика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406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332656"/>
            <a:ext cx="76808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 ГРАФИГІ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1" name="Picture 3" descr="C:\Users\Admin\Desktop\3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01839"/>
            <a:ext cx="4104592" cy="200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2-2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960244"/>
            <a:ext cx="4104592" cy="230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imag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01839"/>
            <a:ext cx="2727595" cy="48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85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3999" y="404664"/>
            <a:ext cx="73212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Фракторлық графика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371780"/>
            <a:ext cx="85689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Фракталдық графика деп математикалық формулаларды графиктер түрінде берілетін суреттерді айтады. Базалық элементі математикалық формула. Мысалы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y=ax2+bx+c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параболаның суретін береді.</a:t>
            </a:r>
          </a:p>
          <a:p>
            <a:pPr algn="just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8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Артықшылығы: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Компьютер жадында сурет емес, оның формуласы сақталатындықтан өте аз орын алады.</a:t>
            </a:r>
          </a:p>
          <a:p>
            <a:pPr algn="just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8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Кемшілігі: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фотосуреттер мен көркем суреттерді айқын көрсете алмайды.</a:t>
            </a:r>
            <a:r>
              <a:rPr lang="kk-KZ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7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371</TotalTime>
  <Words>516</Words>
  <Application>Microsoft Office PowerPoint</Application>
  <PresentationFormat>Экран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 </vt:lpstr>
      <vt:lpstr>КІРІСПЕ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Векторлық графика деп сызық, доға, шеңбер, тікбұрыштар түріндегі геометриялық объектілер жинағынан құралатын суреттерді айтады.  Артықшылығы :өзгерткенде сапасы жоғалмайды, шексіз өзгертуге болады.  Кемшілігі:суретті нүктелермен кескіндегендей фотосуреттей  дәл бере алмайды.  Векторлық редакторларға : MS WORD,  Corel DRAW  т.б.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Admin</dc:creator>
  <cp:lastModifiedBy>Admin</cp:lastModifiedBy>
  <cp:revision>24</cp:revision>
  <dcterms:created xsi:type="dcterms:W3CDTF">2016-02-08T14:42:37Z</dcterms:created>
  <dcterms:modified xsi:type="dcterms:W3CDTF">2016-02-10T17:00:15Z</dcterms:modified>
</cp:coreProperties>
</file>